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notesMasterIdLst>
    <p:notesMasterId r:id="rId6"/>
  </p:notesMasterIdLst>
  <p:sldSz cx="14630400" cy="8229600"/>
  <p:notesSz cx="8229600" cy="14630400"/>
  <p:embeddedFontLst>
    <p:embeddedFont>
      <p:font typeface="Sora Medium"/>
      <p:regular r:id="rId11"/>
    </p:embeddedFont>
    <p:embeddedFont>
      <p:font typeface="Sora Medium"/>
      <p:regular r:id="rId12"/>
    </p:embeddedFont>
    <p:embeddedFont>
      <p:font typeface="Noto Sans TC"/>
      <p:regular r:id="rId13"/>
    </p:embeddedFont>
    <p:embeddedFont>
      <p:font typeface="Noto Sans TC"/>
      <p:regular r:id="rId1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font" Target="fonts/font1.fntdata"/><Relationship Id="rId12" Type="http://schemas.openxmlformats.org/officeDocument/2006/relationships/font" Target="fonts/font2.fntdata"/><Relationship Id="rId13" Type="http://schemas.openxmlformats.org/officeDocument/2006/relationships/font" Target="fonts/font3.fntdata"/><Relationship Id="rId14" Type="http://schemas.openxmlformats.org/officeDocument/2006/relationships/font" Target="fonts/font4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03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25541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Project Walkthrough: A Serverless AI Chatbot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3963353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This presentation offers a comprehensive walkthrough of a serverless AI chatbot project, detailing its system design and implementation using Google Gemini and AWS.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4413171" y="5139214"/>
            <a:ext cx="317540" cy="317540"/>
          </a:xfrm>
          <a:prstGeom prst="roundRect">
            <a:avLst>
              <a:gd name="adj" fmla="val 28793492"/>
            </a:avLst>
          </a:prstGeom>
          <a:noFill/>
          <a:ln w="7620">
            <a:solidFill>
              <a:srgbClr val="38383C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0791" y="5146834"/>
            <a:ext cx="302300" cy="3023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586758" y="5456753"/>
            <a:ext cx="1970484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950" b="1" dirty="0">
                <a:solidFill>
                  <a:srgbClr val="E0D6DE"/>
                </a:solidFill>
                <a:latin typeface="Noto Sans TC Bold" pitchFamily="34" charset="0"/>
                <a:ea typeface="Noto Sans TC Bold" pitchFamily="34" charset="-122"/>
                <a:cs typeface="Noto Sans TC Bold" pitchFamily="34" charset="-120"/>
              </a:rPr>
              <a:t>by Pavan Kumar</a:t>
            </a:r>
            <a:endParaRPr lang="en-US" sz="19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973699" y="1116330"/>
            <a:ext cx="702528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Project Overview &amp; Purpose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2034064"/>
            <a:ext cx="9385221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This project demonstrates a serverless AI chatbot designed and built from the ground up. The primary objective was to gain practical, hands-on experience with a modern, event-driven, cloud-native architecture. This presentation will cover the system design, component roles, and the end-to-end data flow, providing a clear insight into the functionality and underlying principles.</a:t>
            </a:r>
            <a:endParaRPr lang="en-US" sz="15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527465"/>
            <a:ext cx="496133" cy="49613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7930" y="364521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Serverless Chatbot</a:t>
            </a:r>
            <a:endParaRPr lang="en-US" sz="1950" dirty="0"/>
          </a:p>
        </p:txBody>
      </p:sp>
      <p:sp>
        <p:nvSpPr>
          <p:cNvPr id="7" name="Text 3"/>
          <p:cNvSpPr/>
          <p:nvPr/>
        </p:nvSpPr>
        <p:spPr>
          <a:xfrm>
            <a:off x="1537930" y="4074438"/>
            <a:ext cx="864108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 demonstration of a serverless AI chatbot I designed and built.</a:t>
            </a:r>
            <a:endParaRPr lang="en-US" sz="15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888111"/>
            <a:ext cx="496133" cy="49613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537930" y="5005864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Cloud-Native</a:t>
            </a:r>
            <a:endParaRPr lang="en-US" sz="1950" dirty="0"/>
          </a:p>
        </p:txBody>
      </p:sp>
      <p:sp>
        <p:nvSpPr>
          <p:cNvPr id="10" name="Text 5"/>
          <p:cNvSpPr/>
          <p:nvPr/>
        </p:nvSpPr>
        <p:spPr>
          <a:xfrm>
            <a:off x="1537930" y="5435084"/>
            <a:ext cx="864108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Practical experience with modern, event-driven, cloud-native architecture.</a:t>
            </a:r>
            <a:endParaRPr lang="en-US" sz="15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6248757"/>
            <a:ext cx="496133" cy="49613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537930" y="636651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System Insights</a:t>
            </a:r>
            <a:endParaRPr lang="en-US" sz="1950" dirty="0"/>
          </a:p>
        </p:txBody>
      </p:sp>
      <p:sp>
        <p:nvSpPr>
          <p:cNvPr id="13" name="Text 7"/>
          <p:cNvSpPr/>
          <p:nvPr/>
        </p:nvSpPr>
        <p:spPr>
          <a:xfrm>
            <a:off x="1537930" y="6795730"/>
            <a:ext cx="864108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Covers system design, component roles, and end-to-end data flow.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74688" y="27289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Key Components</a:t>
            </a:r>
            <a:endParaRPr lang="en-US" sz="1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1327" y="843439"/>
            <a:ext cx="762357" cy="76235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797731" y="821174"/>
            <a:ext cx="11443335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7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Static Website &amp; S3 Hosting:</a:t>
            </a:r>
            <a:pPr algn="ctr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The frontend is a static website hosted on Amazon S3.</a:t>
            </a:r>
            <a:endParaRPr lang="en-US" sz="750" dirty="0"/>
          </a:p>
        </p:txBody>
      </p:sp>
      <p:sp>
        <p:nvSpPr>
          <p:cNvPr id="5" name="Text 2"/>
          <p:cNvSpPr/>
          <p:nvPr/>
        </p:nvSpPr>
        <p:spPr>
          <a:xfrm>
            <a:off x="2797731" y="1069062"/>
            <a:ext cx="11443335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endParaRPr lang="en-US" sz="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338" y="1940481"/>
            <a:ext cx="686753" cy="68675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516148" y="1918216"/>
            <a:ext cx="11724918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7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Client-Side Logic:</a:t>
            </a:r>
            <a:pPr algn="ctr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JavaScript handles user input and communicates with the backend.</a:t>
            </a:r>
            <a:endParaRPr lang="en-US" sz="750" dirty="0"/>
          </a:p>
        </p:txBody>
      </p:sp>
      <p:sp>
        <p:nvSpPr>
          <p:cNvPr id="8" name="Text 4"/>
          <p:cNvSpPr/>
          <p:nvPr/>
        </p:nvSpPr>
        <p:spPr>
          <a:xfrm>
            <a:off x="2516148" y="2166104"/>
            <a:ext cx="11724918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endParaRPr lang="en-US" sz="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5" y="2961918"/>
            <a:ext cx="2573774" cy="257377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396835" y="5647253"/>
            <a:ext cx="2573774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endParaRPr lang="en-US" sz="750" dirty="0"/>
          </a:p>
        </p:txBody>
      </p:sp>
      <p:sp>
        <p:nvSpPr>
          <p:cNvPr id="11" name="Text 6"/>
          <p:cNvSpPr/>
          <p:nvPr/>
        </p:nvSpPr>
        <p:spPr>
          <a:xfrm>
            <a:off x="3220164" y="2939653"/>
            <a:ext cx="11020901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7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Amazon API Gateway:</a:t>
            </a:r>
            <a:pPr algn="ctr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Receives requests from the frontend and securely routes them.</a:t>
            </a:r>
            <a:endParaRPr lang="en-US" sz="750" dirty="0"/>
          </a:p>
        </p:txBody>
      </p:sp>
      <p:sp>
        <p:nvSpPr>
          <p:cNvPr id="12" name="Text 7"/>
          <p:cNvSpPr/>
          <p:nvPr/>
        </p:nvSpPr>
        <p:spPr>
          <a:xfrm>
            <a:off x="3220164" y="3187541"/>
            <a:ext cx="11020901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endParaRPr lang="en-US" sz="7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835" y="6118265"/>
            <a:ext cx="1729026" cy="170842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2375416" y="6096000"/>
            <a:ext cx="11865650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7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AWS Lambda:</a:t>
            </a:r>
            <a:pPr algn="ctr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Executes backend logic in Python, triggered by API Gateway.</a:t>
            </a:r>
            <a:endParaRPr lang="en-US" sz="7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204" y="8161377"/>
            <a:ext cx="2288619" cy="84343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3501747" y="8139113"/>
            <a:ext cx="10739318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7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Google Gemini API:</a:t>
            </a:r>
            <a:pPr algn="ctr" indent="0" marL="0">
              <a:lnSpc>
                <a:spcPts val="1250"/>
              </a:lnSpc>
              <a:buNone/>
            </a:pPr>
            <a:r>
              <a:rPr lang="en-US" sz="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Lambda calls Gemini to generate AI responses.</a:t>
            </a:r>
            <a:endParaRPr lang="en-US" sz="750" dirty="0"/>
          </a:p>
        </p:txBody>
      </p:sp>
      <p:sp>
        <p:nvSpPr>
          <p:cNvPr id="17" name="Text 10"/>
          <p:cNvSpPr/>
          <p:nvPr/>
        </p:nvSpPr>
        <p:spPr>
          <a:xfrm>
            <a:off x="396835" y="9227939"/>
            <a:ext cx="13836729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endParaRPr lang="en-US" sz="750" dirty="0"/>
          </a:p>
        </p:txBody>
      </p:sp>
      <p:sp>
        <p:nvSpPr>
          <p:cNvPr id="18" name="Text 11"/>
          <p:cNvSpPr/>
          <p:nvPr/>
        </p:nvSpPr>
        <p:spPr>
          <a:xfrm>
            <a:off x="396835" y="9498092"/>
            <a:ext cx="13836729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endParaRPr lang="en-US" sz="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7953" y="971669"/>
            <a:ext cx="547437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Architecture Diagram</a:t>
            </a:r>
            <a:endParaRPr lang="en-US" sz="3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988582"/>
            <a:ext cx="13042821" cy="526923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Slide 1</vt:lpstr>
      <vt:lpstr>Slide 2</vt:lpstr>
      <vt:lpstr>Slide 3</vt:lpstr>
      <vt:lpstr>Slide 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2025-06-13T11:11:27Z</dcterms:created>
  <dcterms:modified xsi:type="dcterms:W3CDTF">2025-06-13T11:11:27Z</dcterms:modified>
</cp:coreProperties>
</file>